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22268"/>
            <a:ext cx="12192000" cy="2196067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143.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Thawhkik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 </a:t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16110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 Day of Resurrection </a:t>
            </a:r>
          </a:p>
          <a:p>
            <a:r>
              <a:rPr lang="en-US" sz="3200" dirty="0"/>
              <a:t>Mark 16:6</a:t>
            </a:r>
          </a:p>
          <a:p>
            <a:r>
              <a:rPr lang="en-US" sz="3200" dirty="0"/>
              <a:t>John Manson Neale, 1818-1866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D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81725"/>
            <a:ext cx="1097797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thawhkik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paisan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paisan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genkhia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lei pan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ah;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tunpih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90603"/>
            <a:ext cx="11120021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thawhkikna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thugen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hang,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teltakin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awgingte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teltakin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ding. </a:t>
            </a:r>
          </a:p>
          <a:p>
            <a:pPr marL="0" indent="0">
              <a:buNone/>
            </a:pPr>
            <a:endParaRPr lang="en-US" sz="19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17237"/>
            <a:ext cx="10756037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 la,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uh hen.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aw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gen hi;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thokik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kilungdam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166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143. Thawhkik Ni 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2018-10-12T06:46:39Z</dcterms:modified>
</cp:coreProperties>
</file>